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dnVsHZBV0aLT7+p0w4FD7OWfc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53e9b3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953e9b3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f0efb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1df0efb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d5f8009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1d5f8009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d52dffc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1d52dffc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d5f8009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d5f8009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5f8009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1d5f8009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JavaScript Intermediário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1953e9b33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953e9b336_0_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953e9b336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1953e9b336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1953e9b33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1953e9b336_0_17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1df0efb467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df0efb467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df0efb46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df0efb46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1df0efb46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df0efb467_0_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Recapitulando métodos HTTP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11df0efb467_0_0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– Hypertext Transfer Protocol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Protocolo de Transferência de Hipertexto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Comunicação entre um cliente e um servidor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Transferência de informações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Sempre vai existir um request e um response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g11df0efb467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92654" y="3184495"/>
            <a:ext cx="2863750" cy="183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1d5f80099b_0_2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d5f80099b_0_2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d5f80099b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d5f80099b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d5f80099b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1d5f80099b_0_2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Recapitulando métodos HTTP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7" name="Google Shape;157;g11d5f80099b_0_25"/>
          <p:cNvGrpSpPr/>
          <p:nvPr/>
        </p:nvGrpSpPr>
        <p:grpSpPr>
          <a:xfrm>
            <a:off x="679773" y="1559702"/>
            <a:ext cx="6528130" cy="1012052"/>
            <a:chOff x="2320" y="599671"/>
            <a:chExt cx="7917684" cy="1227325"/>
          </a:xfrm>
        </p:grpSpPr>
        <p:sp>
          <p:nvSpPr>
            <p:cNvPr id="158" name="Google Shape;158;g11d5f80099b_0_25"/>
            <p:cNvSpPr/>
            <p:nvPr/>
          </p:nvSpPr>
          <p:spPr>
            <a:xfrm>
              <a:off x="2320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11d5f80099b_0_25"/>
            <p:cNvSpPr/>
            <p:nvPr/>
          </p:nvSpPr>
          <p:spPr>
            <a:xfrm>
              <a:off x="186452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11d5f80099b_0_25"/>
            <p:cNvSpPr txBox="1"/>
            <p:nvPr/>
          </p:nvSpPr>
          <p:spPr>
            <a:xfrm>
              <a:off x="217273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</a:t>
              </a:r>
              <a:endParaRPr b="0" i="0" sz="3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1" name="Google Shape;161;g11d5f80099b_0_25"/>
            <p:cNvSpPr/>
            <p:nvPr/>
          </p:nvSpPr>
          <p:spPr>
            <a:xfrm>
              <a:off x="2027771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11d5f80099b_0_25"/>
            <p:cNvSpPr/>
            <p:nvPr/>
          </p:nvSpPr>
          <p:spPr>
            <a:xfrm>
              <a:off x="2211903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11d5f80099b_0_25"/>
            <p:cNvSpPr txBox="1"/>
            <p:nvPr/>
          </p:nvSpPr>
          <p:spPr>
            <a:xfrm>
              <a:off x="2242724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</a:t>
              </a:r>
              <a:endParaRPr b="0" i="0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4" name="Google Shape;164;g11d5f80099b_0_25"/>
            <p:cNvSpPr/>
            <p:nvPr/>
          </p:nvSpPr>
          <p:spPr>
            <a:xfrm>
              <a:off x="4053221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11d5f80099b_0_25"/>
            <p:cNvSpPr/>
            <p:nvPr/>
          </p:nvSpPr>
          <p:spPr>
            <a:xfrm>
              <a:off x="4237353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11d5f80099b_0_25"/>
            <p:cNvSpPr txBox="1"/>
            <p:nvPr/>
          </p:nvSpPr>
          <p:spPr>
            <a:xfrm>
              <a:off x="4268174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PUT</a:t>
              </a:r>
              <a:endParaRPr b="0" i="0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7" name="Google Shape;167;g11d5f80099b_0_25"/>
            <p:cNvSpPr/>
            <p:nvPr/>
          </p:nvSpPr>
          <p:spPr>
            <a:xfrm>
              <a:off x="6078672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11d5f80099b_0_25"/>
            <p:cNvSpPr/>
            <p:nvPr/>
          </p:nvSpPr>
          <p:spPr>
            <a:xfrm>
              <a:off x="6262804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411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11d5f80099b_0_25"/>
            <p:cNvSpPr txBox="1"/>
            <p:nvPr/>
          </p:nvSpPr>
          <p:spPr>
            <a:xfrm>
              <a:off x="6293625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DELETE</a:t>
              </a:r>
              <a:endPara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11d52dffc34_0_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d52dffc34_0_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1d52dffc34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1d52dffc34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1d52dffc34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1d52dffc34_0_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Introdução ao conceito de API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80" name="Google Shape;180;g11d52dffc34_0_9"/>
          <p:cNvSpPr txBox="1"/>
          <p:nvPr/>
        </p:nvSpPr>
        <p:spPr>
          <a:xfrm>
            <a:off x="543450" y="807000"/>
            <a:ext cx="6864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- Application Programming Interface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de Programação de Aplicativos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Conjunto de padrões e rotinas para acesso a um software web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Interface de comunicação entre aplicações de diferentes negócios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g11d52dffc34_0_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1372" y="3569967"/>
            <a:ext cx="2307550" cy="145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1d5f80099b_0_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d5f80099b_0_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d5f80099b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d5f80099b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1d5f80099b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1d5f80099b_0_1"/>
          <p:cNvSpPr txBox="1"/>
          <p:nvPr/>
        </p:nvSpPr>
        <p:spPr>
          <a:xfrm>
            <a:off x="521250" y="2738875"/>
            <a:ext cx="686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testar??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11d5f80099b_0_1"/>
          <p:cNvSpPr txBox="1"/>
          <p:nvPr>
            <p:ph idx="1" type="body"/>
          </p:nvPr>
        </p:nvSpPr>
        <p:spPr>
          <a:xfrm>
            <a:off x="804075" y="1382408"/>
            <a:ext cx="64929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É possível acessar APIs utilizando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 os métodos HTTP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1d5f80099b_0_1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d5f80099b_0_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d5f80099b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d5f80099b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d5f80099b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1d5f80099b_0_13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Centraliza a entrada e saída de dados de uma banco de dados, por exemplo, para diversos tipos de aplicações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Segurança das informações, ao disponibilizar acesso ao APIs ao invés de banco de dados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Controle de acesso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Padronização no recebimento e disponibilização de informações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11d5f80099b_0_1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Vantagens de utilizarmos APIs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g11d5f80099b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1372" y="3569967"/>
            <a:ext cx="2307550" cy="145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-56925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18" name="Google Shape;2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19" name="Google Shape;2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20" name="Google Shape;22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